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  <p:sldId id="258" r:id="rId3"/>
    <p:sldId id="259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68" d="100"/>
          <a:sy n="68" d="100"/>
        </p:scale>
        <p:origin x="-2008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800600" y="4624668"/>
            <a:ext cx="4038600" cy="933450"/>
          </a:xfrm>
        </p:spPr>
        <p:txBody>
          <a:bodyPr>
            <a:normAutofit/>
          </a:bodyPr>
          <a:lstStyle>
            <a:lvl1pPr>
              <a:defRPr sz="28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800600" y="5562599"/>
            <a:ext cx="4038600" cy="748553"/>
          </a:xfrm>
        </p:spPr>
        <p:txBody>
          <a:bodyPr>
            <a:normAutofit/>
          </a:bodyPr>
          <a:lstStyle>
            <a:lvl1pPr marL="0" indent="0" algn="l">
              <a:spcBef>
                <a:spcPts val="300"/>
              </a:spcBef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800600" y="6425640"/>
            <a:ext cx="1232647" cy="365125"/>
          </a:xfrm>
        </p:spPr>
        <p:txBody>
          <a:bodyPr/>
          <a:lstStyle>
            <a:lvl1pPr algn="l">
              <a:defRPr/>
            </a:lvl1pPr>
          </a:lstStyle>
          <a:p>
            <a:fld id="{812E7B6F-F73C-CE47-BB8F-8265C3F75CF6}" type="datetimeFigureOut">
              <a:rPr lang="en-US" smtClean="0"/>
              <a:t>9/3/15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311153" y="6425640"/>
            <a:ext cx="2617694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82575" y="228600"/>
            <a:ext cx="4235450" cy="4187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4624388" y="237744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1" name="Rectangle 10"/>
          <p:cNvSpPr/>
          <p:nvPr/>
        </p:nvSpPr>
        <p:spPr>
          <a:xfrm>
            <a:off x="4624388" y="228600"/>
            <a:ext cx="2057400" cy="2039112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Rectangle 11"/>
          <p:cNvSpPr/>
          <p:nvPr/>
        </p:nvSpPr>
        <p:spPr>
          <a:xfrm>
            <a:off x="6802438" y="2377440"/>
            <a:ext cx="2057400" cy="203911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2E7B6F-F73C-CE47-BB8F-8265C3F75CF6}" type="datetimeFigureOut">
              <a:rPr lang="en-US" smtClean="0"/>
              <a:t>9/3/15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34C2D6-480B-304D-9088-30BB5A59CEA4}" type="slidenum">
              <a:rPr lang="en-US" smtClean="0"/>
              <a:t>‹#›</a:t>
            </a:fld>
            <a:endParaRPr lang="en-US"/>
          </a:p>
        </p:txBody>
      </p:sp>
      <p:sp>
        <p:nvSpPr>
          <p:cNvPr id="12" name="Content Placeholder 2"/>
          <p:cNvSpPr>
            <a:spLocks noGrp="1"/>
          </p:cNvSpPr>
          <p:nvPr>
            <p:ph sz="half" idx="17"/>
          </p:nvPr>
        </p:nvSpPr>
        <p:spPr>
          <a:xfrm>
            <a:off x="502920" y="1985963"/>
            <a:ext cx="3657413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4" name="Content Placeholder 2"/>
          <p:cNvSpPr>
            <a:spLocks noGrp="1"/>
          </p:cNvSpPr>
          <p:nvPr>
            <p:ph sz="half" idx="18"/>
          </p:nvPr>
        </p:nvSpPr>
        <p:spPr>
          <a:xfrm>
            <a:off x="502920" y="4164965"/>
            <a:ext cx="3657413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5" name="Content Placeholder 2"/>
          <p:cNvSpPr>
            <a:spLocks noGrp="1"/>
          </p:cNvSpPr>
          <p:nvPr>
            <p:ph sz="half" idx="1"/>
          </p:nvPr>
        </p:nvSpPr>
        <p:spPr>
          <a:xfrm>
            <a:off x="4410075" y="1985963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6" name="Content Placeholder 2"/>
          <p:cNvSpPr>
            <a:spLocks noGrp="1"/>
          </p:cNvSpPr>
          <p:nvPr>
            <p:ph sz="half" idx="16"/>
          </p:nvPr>
        </p:nvSpPr>
        <p:spPr>
          <a:xfrm>
            <a:off x="4410075" y="4169664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TextBox 7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2E7B6F-F73C-CE47-BB8F-8265C3F75CF6}" type="datetimeFigureOut">
              <a:rPr lang="en-US" smtClean="0"/>
              <a:t>9/3/15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34C2D6-480B-304D-9088-30BB5A59CEA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2E7B6F-F73C-CE47-BB8F-8265C3F75CF6}" type="datetimeFigureOut">
              <a:rPr lang="en-US" smtClean="0"/>
              <a:t>9/3/15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34C2D6-480B-304D-9088-30BB5A59CEA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5" y="228600"/>
            <a:ext cx="3451225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5" y="2571750"/>
            <a:ext cx="3255264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68775" y="273050"/>
            <a:ext cx="4597399" cy="585311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3" y="3733800"/>
            <a:ext cx="3255264" cy="2392363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812E7B6F-F73C-CE47-BB8F-8265C3F75CF6}" type="datetimeFigureOut">
              <a:rPr lang="en-US" smtClean="0"/>
              <a:t>9/3/15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59305" y="6423585"/>
            <a:ext cx="3316941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69404" y="3124200"/>
            <a:ext cx="3898272" cy="87153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6" y="228600"/>
            <a:ext cx="3460658" cy="634523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169404" y="3995737"/>
            <a:ext cx="3898272" cy="2147888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812E7B6F-F73C-CE47-BB8F-8265C3F75CF6}" type="datetimeFigureOut">
              <a:rPr lang="en-US" smtClean="0"/>
              <a:t>9/3/15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91000" y="6423585"/>
            <a:ext cx="300513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34C2D6-480B-304D-9088-30BB5A59CEA4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3990110" y="3370730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above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6505" y="4424082"/>
            <a:ext cx="6191157" cy="83371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5" y="228600"/>
            <a:ext cx="6378389" cy="418795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6505" y="5257799"/>
            <a:ext cx="6191157" cy="885825"/>
          </a:xfrm>
        </p:spPr>
        <p:txBody>
          <a:bodyPr/>
          <a:lstStyle>
            <a:lvl1pPr marL="0" indent="0">
              <a:spcBef>
                <a:spcPts val="300"/>
              </a:spcBef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2E7B6F-F73C-CE47-BB8F-8265C3F75CF6}" type="datetimeFigureOut">
              <a:rPr lang="en-US" smtClean="0"/>
              <a:t>9/3/15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34C2D6-480B-304D-9088-30BB5A59CEA4}" type="slidenum">
              <a:rPr lang="en-US" smtClean="0"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Rectangle 8"/>
          <p:cNvSpPr/>
          <p:nvPr/>
        </p:nvSpPr>
        <p:spPr>
          <a:xfrm>
            <a:off x="6802438" y="2377440"/>
            <a:ext cx="2057400" cy="203911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327212" y="4632792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4" y="228600"/>
            <a:ext cx="6387167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4" y="2571750"/>
            <a:ext cx="6181611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4" y="3733800"/>
            <a:ext cx="6179566" cy="2392363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212262" y="6235607"/>
            <a:ext cx="1348398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812E7B6F-F73C-CE47-BB8F-8265C3F75CF6}" type="datetimeFigureOut">
              <a:rPr lang="en-US" smtClean="0"/>
              <a:t>9/3/15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1095" y="6235607"/>
            <a:ext cx="4648105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34C2D6-480B-304D-9088-30BB5A59CEA4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6802438" y="237494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6802438" y="4535424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5" y="228600"/>
            <a:ext cx="4235450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4" y="2571750"/>
            <a:ext cx="4016633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4" y="3733800"/>
            <a:ext cx="4015304" cy="2392363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048000" y="6235607"/>
            <a:ext cx="1348398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812E7B6F-F73C-CE47-BB8F-8265C3F75CF6}" type="datetimeFigureOut">
              <a:rPr lang="en-US" smtClean="0"/>
              <a:t>9/3/15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1095" y="6235607"/>
            <a:ext cx="2590705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34C2D6-480B-304D-9088-30BB5A59CEA4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1" name="Rectangle 10"/>
          <p:cNvSpPr/>
          <p:nvPr/>
        </p:nvSpPr>
        <p:spPr>
          <a:xfrm>
            <a:off x="4624388" y="4534726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4624388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4624388" y="2381663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5"/>
          </p:nvPr>
        </p:nvSpPr>
        <p:spPr>
          <a:xfrm>
            <a:off x="6803136" y="2381662"/>
            <a:ext cx="2057400" cy="418795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s with Caption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0" y="3124200"/>
            <a:ext cx="3108960" cy="87153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5" y="2365248"/>
            <a:ext cx="4240119" cy="418795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0" y="3995737"/>
            <a:ext cx="3108960" cy="2147888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812E7B6F-F73C-CE47-BB8F-8265C3F75CF6}" type="datetimeFigureOut">
              <a:rPr lang="en-US" smtClean="0"/>
              <a:t>9/3/15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91000" y="6423585"/>
            <a:ext cx="300513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34C2D6-480B-304D-9088-30BB5A59CEA4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4750361" y="3370730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277905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5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2460625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2E7B6F-F73C-CE47-BB8F-8265C3F75CF6}" type="datetimeFigureOut">
              <a:rPr lang="en-US" smtClean="0"/>
              <a:t>9/3/15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34C2D6-480B-304D-9088-30BB5A59CEA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210550" y="282574"/>
            <a:ext cx="642097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2E7B6F-F73C-CE47-BB8F-8265C3F75CF6}" type="datetimeFigureOut">
              <a:rPr lang="en-US" smtClean="0"/>
              <a:t>9/3/15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34C2D6-480B-304D-9088-30BB5A59CEA4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8068235" y="282574"/>
            <a:ext cx="91440" cy="1600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95772" y="954742"/>
            <a:ext cx="681318" cy="5171422"/>
          </a:xfrm>
        </p:spPr>
        <p:txBody>
          <a:bodyPr vert="eaVert" anchor="t" anchorCtr="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58756"/>
            <a:ext cx="6858000" cy="5184869"/>
          </a:xfrm>
        </p:spPr>
        <p:txBody>
          <a:bodyPr vert="eaVert"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2E7B6F-F73C-CE47-BB8F-8265C3F75CF6}" type="datetimeFigureOut">
              <a:rPr lang="en-US" smtClean="0"/>
              <a:t>9/3/15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34C2D6-480B-304D-9088-30BB5A59CEA4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 rot="16200000">
            <a:off x="8593111" y="561668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ontent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8474" y="134471"/>
            <a:ext cx="7556313" cy="995082"/>
          </a:xfrm>
        </p:spPr>
        <p:txBody>
          <a:bodyPr anchor="b" anchorCtr="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2E7B6F-F73C-CE47-BB8F-8265C3F75CF6}" type="datetimeFigureOut">
              <a:rPr lang="en-US" smtClean="0"/>
              <a:t>9/3/15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34C2D6-480B-304D-9088-30BB5A59CEA4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498518" y="1129553"/>
            <a:ext cx="7558960" cy="774700"/>
          </a:xfrm>
        </p:spPr>
        <p:txBody>
          <a:bodyPr vert="horz" lIns="91440" tIns="45720" rIns="91440" bIns="45720" rtlCol="0" anchor="t" anchorCtr="0">
            <a:noAutofit/>
          </a:bodyPr>
          <a:lstStyle>
            <a:lvl1pPr marL="0" indent="0">
              <a:buNone/>
              <a:defRPr kumimoji="0" sz="2400" b="0" i="0" u="none" strike="noStrike" kern="1200" cap="none" spc="0" normalizeH="0" baseline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with 2 Pictu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800600" y="4624668"/>
            <a:ext cx="4038600" cy="933450"/>
          </a:xfrm>
        </p:spPr>
        <p:txBody>
          <a:bodyPr>
            <a:normAutofit/>
          </a:bodyPr>
          <a:lstStyle>
            <a:lvl1pPr>
              <a:defRPr sz="28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800600" y="5562599"/>
            <a:ext cx="4038600" cy="748553"/>
          </a:xfrm>
        </p:spPr>
        <p:txBody>
          <a:bodyPr>
            <a:normAutofit/>
          </a:bodyPr>
          <a:lstStyle>
            <a:lvl1pPr marL="0" indent="0" algn="l">
              <a:spcBef>
                <a:spcPts val="300"/>
              </a:spcBef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800600" y="6425640"/>
            <a:ext cx="1232647" cy="365125"/>
          </a:xfrm>
        </p:spPr>
        <p:txBody>
          <a:bodyPr/>
          <a:lstStyle>
            <a:lvl1pPr algn="l">
              <a:defRPr/>
            </a:lvl1pPr>
          </a:lstStyle>
          <a:p>
            <a:fld id="{812E7B6F-F73C-CE47-BB8F-8265C3F75CF6}" type="datetimeFigureOut">
              <a:rPr lang="en-US" smtClean="0"/>
              <a:t>9/3/15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311153" y="6425640"/>
            <a:ext cx="2617694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82575" y="228600"/>
            <a:ext cx="4235450" cy="4187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4624388" y="237744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2"/>
          </p:nvPr>
        </p:nvSpPr>
        <p:spPr>
          <a:xfrm>
            <a:off x="4624388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6802438" y="237744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2"/>
          </p:nvPr>
        </p:nvSpPr>
        <p:spPr>
          <a:xfrm>
            <a:off x="857250" y="1779494"/>
            <a:ext cx="3086100" cy="2040905"/>
          </a:xfrm>
        </p:spPr>
        <p:txBody>
          <a:bodyPr lIns="45720" tIns="45720" rIns="45720" anchor="t">
            <a:noAutofit/>
          </a:bodyPr>
          <a:lstStyle>
            <a:lvl1pPr marL="0" indent="0" algn="ctr">
              <a:spcBef>
                <a:spcPts val="600"/>
              </a:spcBef>
              <a:buNone/>
              <a:defRPr sz="4600">
                <a:solidFill>
                  <a:schemeClr val="bg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658907" y="228600"/>
            <a:ext cx="8200930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3124200"/>
            <a:ext cx="5638800" cy="1362075"/>
          </a:xfrm>
        </p:spPr>
        <p:txBody>
          <a:bodyPr anchor="b" anchorCtr="0">
            <a:normAutofit/>
          </a:bodyPr>
          <a:lstStyle>
            <a:lvl1pPr algn="l">
              <a:defRPr sz="3200" b="0" cap="none" baseline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4495800"/>
            <a:ext cx="5638800" cy="1500187"/>
          </a:xfrm>
        </p:spPr>
        <p:txBody>
          <a:bodyPr anchor="t" anchorCtr="0">
            <a:normAutofit/>
          </a:bodyPr>
          <a:lstStyle>
            <a:lvl1pPr marL="0" indent="0">
              <a:spcBef>
                <a:spcPts val="300"/>
              </a:spcBef>
              <a:buNone/>
              <a:defRPr sz="1400" cap="none" baseline="0">
                <a:solidFill>
                  <a:schemeClr val="bg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58906" y="6248774"/>
            <a:ext cx="1474694" cy="365125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fld id="{812E7B6F-F73C-CE47-BB8F-8265C3F75CF6}" type="datetimeFigureOut">
              <a:rPr lang="en-US" smtClean="0"/>
              <a:t>9/3/15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286000" y="6248774"/>
            <a:ext cx="5638800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305800" y="6248774"/>
            <a:ext cx="554038" cy="365125"/>
          </a:xfrm>
        </p:spPr>
        <p:txBody>
          <a:bodyPr/>
          <a:lstStyle/>
          <a:p>
            <a:fld id="{1134C2D6-480B-304D-9088-30BB5A59CEA4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2003612" y="3110754"/>
            <a:ext cx="260909" cy="615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40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9" name="Rectangle 8"/>
          <p:cNvSpPr/>
          <p:nvPr/>
        </p:nvSpPr>
        <p:spPr>
          <a:xfrm>
            <a:off x="285750" y="228600"/>
            <a:ext cx="212725" cy="634523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210550" y="282574"/>
            <a:ext cx="642097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Rectangle 11"/>
          <p:cNvSpPr/>
          <p:nvPr/>
        </p:nvSpPr>
        <p:spPr>
          <a:xfrm>
            <a:off x="8068235" y="282574"/>
            <a:ext cx="91440" cy="1600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851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39987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2E7B6F-F73C-CE47-BB8F-8265C3F75CF6}" type="datetimeFigureOut">
              <a:rPr lang="en-US" smtClean="0"/>
              <a:t>9/3/15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34C2D6-480B-304D-9088-30BB5A59CEA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TextBox 11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7541" y="2447365"/>
            <a:ext cx="3657600" cy="36787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399878" y="2447365"/>
            <a:ext cx="3657600" cy="36787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2E7B6F-F73C-CE47-BB8F-8265C3F75CF6}" type="datetimeFigureOut">
              <a:rPr lang="en-US" smtClean="0"/>
              <a:t>9/3/15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34C2D6-480B-304D-9088-30BB5A59CEA4}" type="slidenum">
              <a:rPr lang="en-US" smtClean="0"/>
              <a:t>‹#›</a:t>
            </a:fld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7541" y="2070847"/>
            <a:ext cx="3657600" cy="322729"/>
          </a:xfrm>
          <a:prstGeom prst="rect">
            <a:avLst/>
          </a:prstGeom>
          <a:solidFill>
            <a:schemeClr val="accent3"/>
          </a:solidFill>
        </p:spPr>
        <p:txBody>
          <a:bodyPr tIns="0" bIns="0" anchor="ctr" anchorCtr="0">
            <a:noAutofit/>
          </a:bodyPr>
          <a:lstStyle>
            <a:lvl1pPr marL="0" indent="0" algn="ctr">
              <a:spcBef>
                <a:spcPts val="0"/>
              </a:spcBef>
              <a:buNone/>
              <a:defRPr sz="1800" b="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399878" y="2070847"/>
            <a:ext cx="3657600" cy="322729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</p:spPr>
        <p:txBody>
          <a:bodyPr tIns="0" bIns="0" anchor="ctr" anchorCtr="0">
            <a:noAutofit/>
          </a:bodyPr>
          <a:lstStyle>
            <a:lvl1pPr marL="0" indent="0" algn="ctr">
              <a:spcBef>
                <a:spcPts val="0"/>
              </a:spcBef>
              <a:buNone/>
              <a:defRPr sz="1800" b="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 Content, Top and Bot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8517" y="1985963"/>
            <a:ext cx="7569157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2E7B6F-F73C-CE47-BB8F-8265C3F75CF6}" type="datetimeFigureOut">
              <a:rPr lang="en-US" smtClean="0"/>
              <a:t>9/3/15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Content Placeholder 2"/>
          <p:cNvSpPr>
            <a:spLocks noGrp="1"/>
          </p:cNvSpPr>
          <p:nvPr>
            <p:ph sz="half" idx="14"/>
          </p:nvPr>
        </p:nvSpPr>
        <p:spPr>
          <a:xfrm>
            <a:off x="498517" y="4164965"/>
            <a:ext cx="7569157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4" name="Rectangle 13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5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305800" y="242234"/>
            <a:ext cx="554038" cy="365125"/>
          </a:xfrm>
        </p:spPr>
        <p:txBody>
          <a:bodyPr/>
          <a:lstStyle/>
          <a:p>
            <a:fld id="{1134C2D6-480B-304D-9088-30BB5A59CEA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410075" y="1985963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2E7B6F-F73C-CE47-BB8F-8265C3F75CF6}" type="datetimeFigureOut">
              <a:rPr lang="en-US" smtClean="0"/>
              <a:t>9/3/15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34C2D6-480B-304D-9088-30BB5A59CEA4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Content Placeholder 2"/>
          <p:cNvSpPr>
            <a:spLocks noGrp="1"/>
          </p:cNvSpPr>
          <p:nvPr>
            <p:ph sz="half" idx="15"/>
          </p:nvPr>
        </p:nvSpPr>
        <p:spPr>
          <a:xfrm>
            <a:off x="49851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3" name="Content Placeholder 2"/>
          <p:cNvSpPr>
            <a:spLocks noGrp="1"/>
          </p:cNvSpPr>
          <p:nvPr>
            <p:ph sz="half" idx="16"/>
          </p:nvPr>
        </p:nvSpPr>
        <p:spPr>
          <a:xfrm>
            <a:off x="4410075" y="4169664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20" Type="http://schemas.openxmlformats.org/officeDocument/2006/relationships/slideLayout" Target="../slideLayouts/slideLayout20.xml"/><Relationship Id="rId2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slideLayout" Target="../slideLayouts/slideLayout17.xml"/><Relationship Id="rId18" Type="http://schemas.openxmlformats.org/officeDocument/2006/relationships/slideLayout" Target="../slideLayouts/slideLayout18.xml"/><Relationship Id="rId19" Type="http://schemas.openxmlformats.org/officeDocument/2006/relationships/slideLayout" Target="../slideLayouts/slideLayout19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8474" y="484094"/>
            <a:ext cx="7556313" cy="1116106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8474" y="1981200"/>
            <a:ext cx="7556313" cy="4144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795247" y="6423585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812E7B6F-F73C-CE47-BB8F-8265C3F75CF6}" type="datetimeFigureOut">
              <a:rPr lang="en-US" smtClean="0"/>
              <a:t>9/3/15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01706" y="6423585"/>
            <a:ext cx="612289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05800" y="242234"/>
            <a:ext cx="5540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00">
                <a:solidFill>
                  <a:schemeClr val="bg1"/>
                </a:solidFill>
              </a:defRPr>
            </a:lvl1pPr>
          </a:lstStyle>
          <a:p>
            <a:fld id="{1134C2D6-480B-304D-9088-30BB5A59CEA4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  <p:sldLayoutId id="2147483678" r:id="rId18"/>
    <p:sldLayoutId id="2147483679" r:id="rId19"/>
    <p:sldLayoutId id="2147483680" r:id="rId20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xStyles>
    <p:titleStyle>
      <a:lvl1pPr algn="l" defTabSz="914400" rtl="0" eaLnBrk="1" latinLnBrk="0" hangingPunct="1">
        <a:spcBef>
          <a:spcPct val="0"/>
        </a:spcBef>
        <a:buNone/>
        <a:defRPr sz="3600" b="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spcBef>
          <a:spcPts val="2000"/>
        </a:spcBef>
        <a:buClr>
          <a:schemeClr val="accent1"/>
        </a:buClr>
        <a:buSzPct val="75000"/>
        <a:buFont typeface="Wingdings" pitchFamily="2" charset="2"/>
        <a:buChar char="n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spcBef>
          <a:spcPts val="600"/>
        </a:spcBef>
        <a:buClr>
          <a:schemeClr val="accent1"/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spcBef>
          <a:spcPts val="600"/>
        </a:spcBef>
        <a:buClr>
          <a:schemeClr val="accent1"/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1377950" indent="-228600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"/>
        <a:defRPr lang="en-US" sz="1800" kern="120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1603375" indent="-228600" algn="l" defTabSz="914400" rtl="0" eaLnBrk="1" latinLnBrk="0" hangingPunct="1">
        <a:spcBef>
          <a:spcPct val="20000"/>
        </a:spcBef>
        <a:buClr>
          <a:schemeClr val="accent1"/>
        </a:buClr>
        <a:buSzPct val="75000"/>
        <a:buFont typeface="Wingdings" pitchFamily="2" charset="2"/>
        <a:buChar char=""/>
        <a:defRPr lang="en-US" sz="1800" kern="1200" baseline="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1830388" indent="-228600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"/>
        <a:defRPr lang="en-US" sz="1800" kern="1200" baseline="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2057400" indent="-228600" algn="l" defTabSz="914400" rtl="0" eaLnBrk="1" latinLnBrk="0" hangingPunct="1">
        <a:spcBef>
          <a:spcPct val="20000"/>
        </a:spcBef>
        <a:buClr>
          <a:schemeClr val="accent1"/>
        </a:buClr>
        <a:buSzPct val="75000"/>
        <a:buFont typeface="Wingdings" pitchFamily="2" charset="2"/>
        <a:buChar char=""/>
        <a:defRPr lang="en-US" sz="1800" kern="1200" baseline="0" dirty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846319" y="4624667"/>
            <a:ext cx="3992881" cy="1937459"/>
          </a:xfrm>
        </p:spPr>
        <p:txBody>
          <a:bodyPr>
            <a:normAutofit/>
          </a:bodyPr>
          <a:lstStyle/>
          <a:p>
            <a:r>
              <a:rPr lang="en-US" dirty="0" smtClean="0"/>
              <a:t>Welcome!</a:t>
            </a:r>
            <a:br>
              <a:rPr lang="en-US" dirty="0" smtClean="0"/>
            </a:br>
            <a:r>
              <a:rPr lang="en-US" dirty="0" smtClean="0"/>
              <a:t>US History ACP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800600" y="5562599"/>
            <a:ext cx="45719" cy="306752"/>
          </a:xfrm>
        </p:spPr>
        <p:txBody>
          <a:bodyPr>
            <a:norm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302068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Focus: What </a:t>
            </a:r>
            <a:r>
              <a:rPr lang="en-US" dirty="0"/>
              <a:t>is Historiography? Who are historians and how do we analyze their perspectives? </a:t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Activity</a:t>
            </a:r>
            <a:r>
              <a:rPr lang="en-US" dirty="0"/>
              <a:t>: Do Now: Take 5 minutes to reread wood or </a:t>
            </a:r>
            <a:r>
              <a:rPr lang="en-US" dirty="0" err="1"/>
              <a:t>Zinn</a:t>
            </a:r>
            <a:r>
              <a:rPr lang="en-US" dirty="0"/>
              <a:t> </a:t>
            </a:r>
          </a:p>
          <a:p>
            <a:r>
              <a:rPr lang="en-US" dirty="0"/>
              <a:t>What is </a:t>
            </a:r>
            <a:r>
              <a:rPr lang="en-US" dirty="0" smtClean="0"/>
              <a:t>the historian’s </a:t>
            </a:r>
            <a:r>
              <a:rPr lang="en-US" dirty="0"/>
              <a:t>analysis of the revolution</a:t>
            </a:r>
            <a:r>
              <a:rPr lang="en-US" dirty="0" smtClean="0"/>
              <a:t>? Summarize in one sentence. </a:t>
            </a:r>
            <a:endParaRPr lang="en-US" dirty="0"/>
          </a:p>
          <a:p>
            <a:r>
              <a:rPr lang="en-US" dirty="0"/>
              <a:t>In groups of four, write 4</a:t>
            </a:r>
            <a:r>
              <a:rPr lang="en-US" dirty="0" smtClean="0"/>
              <a:t>-</a:t>
            </a:r>
            <a:r>
              <a:rPr lang="en-US" dirty="0"/>
              <a:t>8 bullet points addressing this question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692749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Split-pairs and share with other author group</a:t>
            </a:r>
          </a:p>
          <a:p>
            <a:r>
              <a:rPr lang="en-US" dirty="0"/>
              <a:t>Read </a:t>
            </a:r>
            <a:r>
              <a:rPr lang="en-US" dirty="0" smtClean="0"/>
              <a:t>biographies of both historians:</a:t>
            </a:r>
          </a:p>
          <a:p>
            <a:r>
              <a:rPr lang="en-US" dirty="0" smtClean="0"/>
              <a:t> </a:t>
            </a:r>
            <a:r>
              <a:rPr lang="en-US" dirty="0"/>
              <a:t>how do they contribute to our understanding of the revolution and these historians? </a:t>
            </a:r>
          </a:p>
          <a:p>
            <a:r>
              <a:rPr lang="en-US" dirty="0"/>
              <a:t>Now we can explore the question: What is historiography? </a:t>
            </a:r>
            <a:endParaRPr lang="en-US" dirty="0" smtClean="0"/>
          </a:p>
          <a:p>
            <a:r>
              <a:rPr lang="en-US" dirty="0" smtClean="0"/>
              <a:t>Why is it important to study historiography? 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958460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Advantage">
  <a:themeElements>
    <a:clrScheme name="Advantage">
      <a:dk1>
        <a:sysClr val="windowText" lastClr="000000"/>
      </a:dk1>
      <a:lt1>
        <a:sysClr val="window" lastClr="FFFFFF"/>
      </a:lt1>
      <a:dk2>
        <a:srgbClr val="2B142D"/>
      </a:dk2>
      <a:lt2>
        <a:srgbClr val="C3AFCC"/>
      </a:lt2>
      <a:accent1>
        <a:srgbClr val="663366"/>
      </a:accent1>
      <a:accent2>
        <a:srgbClr val="330F42"/>
      </a:accent2>
      <a:accent3>
        <a:srgbClr val="666699"/>
      </a:accent3>
      <a:accent4>
        <a:srgbClr val="999966"/>
      </a:accent4>
      <a:accent5>
        <a:srgbClr val="F7901E"/>
      </a:accent5>
      <a:accent6>
        <a:srgbClr val="A3A101"/>
      </a:accent6>
      <a:hlink>
        <a:srgbClr val="BC5FBC"/>
      </a:hlink>
      <a:folHlink>
        <a:srgbClr val="9775A7"/>
      </a:folHlink>
    </a:clrScheme>
    <a:fontScheme name="Advantage">
      <a:majorFont>
        <a:latin typeface="Rockwell"/>
        <a:ea typeface=""/>
        <a:cs typeface=""/>
        <a:font script="Jpan" typeface="ＭＳ ゴシック"/>
        <a:font script="Hans" typeface="宋体"/>
        <a:font script="Hant" typeface="新細明體"/>
      </a:majorFont>
      <a:minorFont>
        <a:latin typeface="Rockwell"/>
        <a:ea typeface=""/>
        <a:cs typeface=""/>
        <a:font script="Jpan" typeface="ＭＳ ゴシック"/>
        <a:font script="Hans" typeface="宋体"/>
        <a:font script="Hant" typeface="新細明體"/>
      </a:minorFont>
    </a:fontScheme>
    <a:fmtScheme name="Advantage">
      <a: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40000"/>
                <a:alpha val="100000"/>
                <a:satMod val="150000"/>
                <a:lumMod val="100000"/>
              </a:schemeClr>
            </a:gs>
            <a:gs pos="100000">
              <a:schemeClr val="phClr"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6000000" scaled="1"/>
        </a:gradFill>
        <a:gradFill rotWithShape="1">
          <a:gsLst>
            <a:gs pos="0">
              <a:schemeClr val="phClr">
                <a:shade val="40000"/>
                <a:alpha val="100000"/>
                <a:satMod val="150000"/>
                <a:lumMod val="100000"/>
              </a:schemeClr>
            </a:gs>
            <a:gs pos="100000">
              <a:schemeClr val="phClr"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5400000" scaled="1"/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50800" dist="25400" dir="13500000">
              <a:srgbClr val="FFFFFF">
                <a:alpha val="75000"/>
              </a:srgbClr>
            </a:innerShdw>
            <a:outerShdw blurRad="63500" dist="25400" dir="5400000" rotWithShape="0">
              <a:srgbClr val="808080">
                <a:alpha val="75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twoPt" dir="tl">
              <a:rot lat="0" lon="0" rev="4500000"/>
            </a:lightRig>
          </a:scene3d>
          <a:sp3d>
            <a:bevelT w="635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1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Advantage.thmx</Template>
  <TotalTime>7406</TotalTime>
  <Words>109</Words>
  <Application>Microsoft Macintosh PowerPoint</Application>
  <PresentationFormat>On-screen Show (4:3)</PresentationFormat>
  <Paragraphs>12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Advantage</vt:lpstr>
      <vt:lpstr>Welcome! US History ACP </vt:lpstr>
      <vt:lpstr>Focus: What is Historiography? Who are historians and how do we analyze their perspectives?  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Welcome! US History ACP Ms. Despo Day 2: </dc:title>
  <dc:creator>Despo Jennifer</dc:creator>
  <cp:lastModifiedBy>WPS</cp:lastModifiedBy>
  <cp:revision>13</cp:revision>
  <dcterms:created xsi:type="dcterms:W3CDTF">2014-08-28T11:51:57Z</dcterms:created>
  <dcterms:modified xsi:type="dcterms:W3CDTF">2015-09-03T15:22:39Z</dcterms:modified>
</cp:coreProperties>
</file>

<file path=docProps/thumbnail.jpeg>
</file>